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2"/>
    <p:sldId id="257" r:id="rId43"/>
    <p:sldId id="258" r:id="rId44"/>
    <p:sldId id="259" r:id="rId45"/>
    <p:sldId id="260" r:id="rId46"/>
    <p:sldId id="261" r:id="rId47"/>
    <p:sldId id="262" r:id="rId48"/>
    <p:sldId id="263" r:id="rId49"/>
    <p:sldId id="264" r:id="rId50"/>
    <p:sldId id="265" r:id="rId51"/>
    <p:sldId id="266" r:id="rId52"/>
    <p:sldId id="267" r:id="rId53"/>
    <p:sldId id="268" r:id="rId5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grandir Wide" charset="1" panose="00000505000000000000"/>
      <p:regular r:id="rId10"/>
    </p:embeddedFont>
    <p:embeddedFont>
      <p:font typeface="Agrandir Wide Bold" charset="1" panose="00000805000000000000"/>
      <p:regular r:id="rId11"/>
    </p:embeddedFont>
    <p:embeddedFont>
      <p:font typeface="Agrandir Wide Italics" charset="1" panose="00000505000000000000"/>
      <p:regular r:id="rId12"/>
    </p:embeddedFont>
    <p:embeddedFont>
      <p:font typeface="Agrandir Wide Bold Italics" charset="1" panose="00000805000000000000"/>
      <p:regular r:id="rId13"/>
    </p:embeddedFont>
    <p:embeddedFont>
      <p:font typeface="Agrandir Wide Thin" charset="1" panose="00000205000000000000"/>
      <p:regular r:id="rId14"/>
    </p:embeddedFont>
    <p:embeddedFont>
      <p:font typeface="Agrandir Wide Thin Italics" charset="1" panose="00000205000000000000"/>
      <p:regular r:id="rId15"/>
    </p:embeddedFont>
    <p:embeddedFont>
      <p:font typeface="Agrandir Wide Medium" charset="1" panose="00000605000000000000"/>
      <p:regular r:id="rId16"/>
    </p:embeddedFont>
    <p:embeddedFont>
      <p:font typeface="Agrandir Wide Medium Italics" charset="1" panose="00000605000000000000"/>
      <p:regular r:id="rId17"/>
    </p:embeddedFont>
    <p:embeddedFont>
      <p:font typeface="Agrandir Wide Ultra-Bold" charset="1" panose="00000905000000000000"/>
      <p:regular r:id="rId18"/>
    </p:embeddedFont>
    <p:embeddedFont>
      <p:font typeface="Agrandir Wide Ultra-Bold Italics" charset="1" panose="00000905000000000000"/>
      <p:regular r:id="rId19"/>
    </p:embeddedFont>
    <p:embeddedFont>
      <p:font typeface="Agrandir Wide Heavy" charset="1" panose="00000A05000000000000"/>
      <p:regular r:id="rId20"/>
    </p:embeddedFont>
    <p:embeddedFont>
      <p:font typeface="Agrandir Wide Heavy Italics" charset="1" panose="00000A05000000000000"/>
      <p:regular r:id="rId21"/>
    </p:embeddedFon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  <p:embeddedFont>
      <p:font typeface="Canva Sans Italics" charset="1" panose="020B0503030501040103"/>
      <p:regular r:id="rId24"/>
    </p:embeddedFont>
    <p:embeddedFont>
      <p:font typeface="Canva Sans Bold Italics" charset="1" panose="020B0803030501040103"/>
      <p:regular r:id="rId25"/>
    </p:embeddedFont>
    <p:embeddedFont>
      <p:font typeface="Canva Sans Medium" charset="1" panose="020B0603030501040103"/>
      <p:regular r:id="rId26"/>
    </p:embeddedFont>
    <p:embeddedFont>
      <p:font typeface="Canva Sans Medium Italics" charset="1" panose="020B0603030501040103"/>
      <p:regular r:id="rId27"/>
    </p:embeddedFont>
    <p:embeddedFont>
      <p:font typeface="Muli" charset="1" panose="00000500000000000000"/>
      <p:regular r:id="rId28"/>
    </p:embeddedFont>
    <p:embeddedFont>
      <p:font typeface="Muli Bold" charset="1" panose="00000800000000000000"/>
      <p:regular r:id="rId29"/>
    </p:embeddedFont>
    <p:embeddedFont>
      <p:font typeface="Muli Italics" charset="1" panose="00000500000000000000"/>
      <p:regular r:id="rId30"/>
    </p:embeddedFont>
    <p:embeddedFont>
      <p:font typeface="Muli Bold Italics" charset="1" panose="00000800000000000000"/>
      <p:regular r:id="rId31"/>
    </p:embeddedFont>
    <p:embeddedFont>
      <p:font typeface="Muli Extra-Light" charset="1" panose="00000300000000000000"/>
      <p:regular r:id="rId32"/>
    </p:embeddedFont>
    <p:embeddedFont>
      <p:font typeface="Muli Extra-Light Italics" charset="1" panose="00000300000000000000"/>
      <p:regular r:id="rId33"/>
    </p:embeddedFont>
    <p:embeddedFont>
      <p:font typeface="Muli Light" charset="1" panose="00000400000000000000"/>
      <p:regular r:id="rId34"/>
    </p:embeddedFont>
    <p:embeddedFont>
      <p:font typeface="Muli Light Italics" charset="1" panose="00000400000000000000"/>
      <p:regular r:id="rId35"/>
    </p:embeddedFont>
    <p:embeddedFont>
      <p:font typeface="Muli Semi-Bold" charset="1" panose="00000700000000000000"/>
      <p:regular r:id="rId36"/>
    </p:embeddedFont>
    <p:embeddedFont>
      <p:font typeface="Muli Semi-Bold Italics" charset="1" panose="00000700000000000000"/>
      <p:regular r:id="rId37"/>
    </p:embeddedFont>
    <p:embeddedFont>
      <p:font typeface="Muli Ultra-Bold" charset="1" panose="00000900000000000000"/>
      <p:regular r:id="rId38"/>
    </p:embeddedFont>
    <p:embeddedFont>
      <p:font typeface="Muli Ultra-Bold Italics" charset="1" panose="00000900000000000000"/>
      <p:regular r:id="rId39"/>
    </p:embeddedFont>
    <p:embeddedFont>
      <p:font typeface="Muli Heavy" charset="1" panose="00000A00000000000000"/>
      <p:regular r:id="rId40"/>
    </p:embeddedFont>
    <p:embeddedFont>
      <p:font typeface="Muli Heavy Italics" charset="1" panose="00000A0000000000000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slides/slide1.xml" Type="http://schemas.openxmlformats.org/officeDocument/2006/relationships/slide"/><Relationship Id="rId43" Target="slides/slide2.xml" Type="http://schemas.openxmlformats.org/officeDocument/2006/relationships/slide"/><Relationship Id="rId44" Target="slides/slide3.xml" Type="http://schemas.openxmlformats.org/officeDocument/2006/relationships/slide"/><Relationship Id="rId45" Target="slides/slide4.xml" Type="http://schemas.openxmlformats.org/officeDocument/2006/relationships/slide"/><Relationship Id="rId46" Target="slides/slide5.xml" Type="http://schemas.openxmlformats.org/officeDocument/2006/relationships/slide"/><Relationship Id="rId47" Target="slides/slide6.xml" Type="http://schemas.openxmlformats.org/officeDocument/2006/relationships/slide"/><Relationship Id="rId48" Target="slides/slide7.xml" Type="http://schemas.openxmlformats.org/officeDocument/2006/relationships/slide"/><Relationship Id="rId49" Target="slides/slide8.xml" Type="http://schemas.openxmlformats.org/officeDocument/2006/relationships/slide"/><Relationship Id="rId5" Target="tableStyles.xml" Type="http://schemas.openxmlformats.org/officeDocument/2006/relationships/tableStyles"/><Relationship Id="rId50" Target="slides/slide9.xml" Type="http://schemas.openxmlformats.org/officeDocument/2006/relationships/slide"/><Relationship Id="rId51" Target="slides/slide10.xml" Type="http://schemas.openxmlformats.org/officeDocument/2006/relationships/slide"/><Relationship Id="rId52" Target="slides/slide11.xml" Type="http://schemas.openxmlformats.org/officeDocument/2006/relationships/slide"/><Relationship Id="rId53" Target="slides/slide12.xml" Type="http://schemas.openxmlformats.org/officeDocument/2006/relationships/slide"/><Relationship Id="rId54" Target="slides/slide13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4.png" Type="http://schemas.openxmlformats.org/officeDocument/2006/relationships/image"/><Relationship Id="rId4" Target="../media/image3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4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4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5.png" Type="http://schemas.openxmlformats.org/officeDocument/2006/relationships/image"/><Relationship Id="rId5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5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4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2.png" Type="http://schemas.openxmlformats.org/officeDocument/2006/relationships/image"/><Relationship Id="rId4" Target="../media/image4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4.png" Type="http://schemas.openxmlformats.org/officeDocument/2006/relationships/image"/><Relationship Id="rId4" Target="../media/image3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4.png" Type="http://schemas.openxmlformats.org/officeDocument/2006/relationships/image"/><Relationship Id="rId4" Target="../media/image3.png" Type="http://schemas.openxmlformats.org/officeDocument/2006/relationships/image"/><Relationship Id="rId5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FE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228600" y="801837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24401">
            <a:off x="4937414" y="8357760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743325" y="6526911"/>
            <a:ext cx="10801350" cy="1163782"/>
            <a:chOff x="0" y="0"/>
            <a:chExt cx="2844800" cy="3065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44800" cy="306510"/>
            </a:xfrm>
            <a:custGeom>
              <a:avLst/>
              <a:gdLst/>
              <a:ahLst/>
              <a:cxnLst/>
              <a:rect r="r" b="b" t="t" l="l"/>
              <a:pathLst>
                <a:path h="306510" w="2844800">
                  <a:moveTo>
                    <a:pt x="36554" y="0"/>
                  </a:moveTo>
                  <a:lnTo>
                    <a:pt x="2808245" y="0"/>
                  </a:lnTo>
                  <a:cubicBezTo>
                    <a:pt x="2828434" y="0"/>
                    <a:pt x="2844800" y="16366"/>
                    <a:pt x="2844800" y="36554"/>
                  </a:cubicBezTo>
                  <a:lnTo>
                    <a:pt x="2844800" y="269956"/>
                  </a:lnTo>
                  <a:cubicBezTo>
                    <a:pt x="2844800" y="290144"/>
                    <a:pt x="2828434" y="306510"/>
                    <a:pt x="2808245" y="306510"/>
                  </a:cubicBezTo>
                  <a:lnTo>
                    <a:pt x="36554" y="306510"/>
                  </a:lnTo>
                  <a:cubicBezTo>
                    <a:pt x="16366" y="306510"/>
                    <a:pt x="0" y="290144"/>
                    <a:pt x="0" y="269956"/>
                  </a:cubicBezTo>
                  <a:lnTo>
                    <a:pt x="0" y="36554"/>
                  </a:lnTo>
                  <a:cubicBezTo>
                    <a:pt x="0" y="16366"/>
                    <a:pt x="16366" y="0"/>
                    <a:pt x="3655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844800" cy="3446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761456" y="3399381"/>
            <a:ext cx="14765088" cy="2610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69"/>
              </a:lnSpc>
            </a:pPr>
            <a:r>
              <a:rPr lang="en-US" sz="16169">
                <a:solidFill>
                  <a:srgbClr val="1A208D"/>
                </a:solidFill>
                <a:latin typeface="Agrandir Wide Heavy"/>
              </a:rPr>
              <a:t>FITHUB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43549" y="6466654"/>
            <a:ext cx="8800902" cy="102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40"/>
              </a:lnSpc>
            </a:pPr>
            <a:r>
              <a:rPr lang="en-US" sz="6029">
                <a:solidFill>
                  <a:srgbClr val="3D36A8"/>
                </a:solidFill>
                <a:latin typeface="Muli Bold"/>
              </a:rPr>
              <a:t>KIIT University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4350" y="2148141"/>
            <a:ext cx="1725930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GYM SUBSCRIPTION MANAGEMENT SYSTEM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55123" y="414884"/>
            <a:ext cx="6024795" cy="1446261"/>
          </a:xfrm>
          <a:custGeom>
            <a:avLst/>
            <a:gdLst/>
            <a:ahLst/>
            <a:cxnLst/>
            <a:rect r="r" b="b" t="t" l="l"/>
            <a:pathLst>
              <a:path h="1446261" w="6024795">
                <a:moveTo>
                  <a:pt x="0" y="0"/>
                </a:moveTo>
                <a:lnTo>
                  <a:pt x="6024794" y="0"/>
                </a:lnTo>
                <a:lnTo>
                  <a:pt x="6024794" y="1446260"/>
                </a:lnTo>
                <a:lnTo>
                  <a:pt x="0" y="14462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059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2203" y="2278868"/>
            <a:ext cx="3941112" cy="1330125"/>
            <a:chOff x="0" y="0"/>
            <a:chExt cx="5254816" cy="17735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54816" cy="1773500"/>
            </a:xfrm>
            <a:custGeom>
              <a:avLst/>
              <a:gdLst/>
              <a:ahLst/>
              <a:cxnLst/>
              <a:rect r="r" b="b" t="t" l="l"/>
              <a:pathLst>
                <a:path h="1773500" w="5254816">
                  <a:moveTo>
                    <a:pt x="0" y="0"/>
                  </a:moveTo>
                  <a:lnTo>
                    <a:pt x="5254816" y="0"/>
                  </a:lnTo>
                  <a:lnTo>
                    <a:pt x="5254816" y="1773500"/>
                  </a:lnTo>
                  <a:lnTo>
                    <a:pt x="0" y="177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467334" y="507637"/>
              <a:ext cx="4150095" cy="632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38"/>
                </a:lnSpc>
              </a:pPr>
              <a:r>
                <a:rPr lang="en-US" sz="2884">
                  <a:solidFill>
                    <a:srgbClr val="3D36A8"/>
                  </a:solidFill>
                  <a:latin typeface="Canva Sans Bold"/>
                </a:rPr>
                <a:t>SIGN UP PAGE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678052" y="-202103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337955" y="7117773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735416" y="1882019"/>
            <a:ext cx="4564970" cy="8404981"/>
          </a:xfrm>
          <a:custGeom>
            <a:avLst/>
            <a:gdLst/>
            <a:ahLst/>
            <a:cxnLst/>
            <a:rect r="r" b="b" t="t" l="l"/>
            <a:pathLst>
              <a:path h="8404981" w="4564970">
                <a:moveTo>
                  <a:pt x="0" y="0"/>
                </a:moveTo>
                <a:lnTo>
                  <a:pt x="4564970" y="0"/>
                </a:lnTo>
                <a:lnTo>
                  <a:pt x="4564970" y="8404981"/>
                </a:lnTo>
                <a:lnTo>
                  <a:pt x="0" y="8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355086" y="954366"/>
            <a:ext cx="4824867" cy="906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9"/>
              </a:lnSpc>
            </a:pPr>
            <a:r>
              <a:rPr lang="en-US" sz="5699">
                <a:solidFill>
                  <a:srgbClr val="3D36A8"/>
                </a:solidFill>
                <a:latin typeface="Agrandir Wide Heavy"/>
              </a:rPr>
              <a:t>RESULT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55123" y="414884"/>
            <a:ext cx="6024795" cy="1446261"/>
          </a:xfrm>
          <a:custGeom>
            <a:avLst/>
            <a:gdLst/>
            <a:ahLst/>
            <a:cxnLst/>
            <a:rect r="r" b="b" t="t" l="l"/>
            <a:pathLst>
              <a:path h="1446261" w="6024795">
                <a:moveTo>
                  <a:pt x="0" y="0"/>
                </a:moveTo>
                <a:lnTo>
                  <a:pt x="6024794" y="0"/>
                </a:lnTo>
                <a:lnTo>
                  <a:pt x="6024794" y="1446260"/>
                </a:lnTo>
                <a:lnTo>
                  <a:pt x="0" y="14462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059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2203" y="2278868"/>
            <a:ext cx="3941112" cy="1330125"/>
            <a:chOff x="0" y="0"/>
            <a:chExt cx="5254816" cy="17735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54816" cy="1773500"/>
            </a:xfrm>
            <a:custGeom>
              <a:avLst/>
              <a:gdLst/>
              <a:ahLst/>
              <a:cxnLst/>
              <a:rect r="r" b="b" t="t" l="l"/>
              <a:pathLst>
                <a:path h="1773500" w="5254816">
                  <a:moveTo>
                    <a:pt x="0" y="0"/>
                  </a:moveTo>
                  <a:lnTo>
                    <a:pt x="5254816" y="0"/>
                  </a:lnTo>
                  <a:lnTo>
                    <a:pt x="5254816" y="1773500"/>
                  </a:lnTo>
                  <a:lnTo>
                    <a:pt x="0" y="177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467334" y="507637"/>
              <a:ext cx="4150095" cy="632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38"/>
                </a:lnSpc>
              </a:pPr>
              <a:r>
                <a:rPr lang="en-US" sz="2884">
                  <a:solidFill>
                    <a:srgbClr val="3D36A8"/>
                  </a:solidFill>
                  <a:latin typeface="Canva Sans Bold"/>
                </a:rPr>
                <a:t>ADMIN PAGES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678052" y="-202103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6405820"/>
            <a:ext cx="8665739" cy="3881180"/>
          </a:xfrm>
          <a:custGeom>
            <a:avLst/>
            <a:gdLst/>
            <a:ahLst/>
            <a:cxnLst/>
            <a:rect r="r" b="b" t="t" l="l"/>
            <a:pathLst>
              <a:path h="3881180" w="8665739">
                <a:moveTo>
                  <a:pt x="0" y="0"/>
                </a:moveTo>
                <a:lnTo>
                  <a:pt x="8665739" y="0"/>
                </a:lnTo>
                <a:lnTo>
                  <a:pt x="8665739" y="3881180"/>
                </a:lnTo>
                <a:lnTo>
                  <a:pt x="0" y="3881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6667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4533314" y="2735069"/>
            <a:ext cx="13435135" cy="3508780"/>
          </a:xfrm>
          <a:custGeom>
            <a:avLst/>
            <a:gdLst/>
            <a:ahLst/>
            <a:cxnLst/>
            <a:rect r="r" b="b" t="t" l="l"/>
            <a:pathLst>
              <a:path h="3508780" w="13435135">
                <a:moveTo>
                  <a:pt x="0" y="0"/>
                </a:moveTo>
                <a:lnTo>
                  <a:pt x="13435135" y="0"/>
                </a:lnTo>
                <a:lnTo>
                  <a:pt x="13435135" y="3508779"/>
                </a:lnTo>
                <a:lnTo>
                  <a:pt x="0" y="35087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11477"/>
            </a:stretch>
          </a:blipFill>
          <a:ln w="7620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8767520" y="6504029"/>
            <a:ext cx="9730454" cy="3684761"/>
          </a:xfrm>
          <a:custGeom>
            <a:avLst/>
            <a:gdLst/>
            <a:ahLst/>
            <a:cxnLst/>
            <a:rect r="r" b="b" t="t" l="l"/>
            <a:pathLst>
              <a:path h="3684761" w="9730454">
                <a:moveTo>
                  <a:pt x="0" y="0"/>
                </a:moveTo>
                <a:lnTo>
                  <a:pt x="9730454" y="0"/>
                </a:lnTo>
                <a:lnTo>
                  <a:pt x="9730454" y="3684762"/>
                </a:lnTo>
                <a:lnTo>
                  <a:pt x="0" y="36847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w="6667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6355086" y="954366"/>
            <a:ext cx="4824867" cy="906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9"/>
              </a:lnSpc>
            </a:pPr>
            <a:r>
              <a:rPr lang="en-US" sz="5699">
                <a:solidFill>
                  <a:srgbClr val="3D36A8"/>
                </a:solidFill>
                <a:latin typeface="Agrandir Wide Heavy"/>
              </a:rPr>
              <a:t>RESULT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55123" y="414884"/>
            <a:ext cx="6024795" cy="1446261"/>
          </a:xfrm>
          <a:custGeom>
            <a:avLst/>
            <a:gdLst/>
            <a:ahLst/>
            <a:cxnLst/>
            <a:rect r="r" b="b" t="t" l="l"/>
            <a:pathLst>
              <a:path h="1446261" w="6024795">
                <a:moveTo>
                  <a:pt x="0" y="0"/>
                </a:moveTo>
                <a:lnTo>
                  <a:pt x="6024794" y="0"/>
                </a:lnTo>
                <a:lnTo>
                  <a:pt x="6024794" y="1446260"/>
                </a:lnTo>
                <a:lnTo>
                  <a:pt x="0" y="14462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059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2203" y="2278868"/>
            <a:ext cx="3941112" cy="1330125"/>
            <a:chOff x="0" y="0"/>
            <a:chExt cx="5254816" cy="17735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54816" cy="1773500"/>
            </a:xfrm>
            <a:custGeom>
              <a:avLst/>
              <a:gdLst/>
              <a:ahLst/>
              <a:cxnLst/>
              <a:rect r="r" b="b" t="t" l="l"/>
              <a:pathLst>
                <a:path h="1773500" w="5254816">
                  <a:moveTo>
                    <a:pt x="0" y="0"/>
                  </a:moveTo>
                  <a:lnTo>
                    <a:pt x="5254816" y="0"/>
                  </a:lnTo>
                  <a:lnTo>
                    <a:pt x="5254816" y="1773500"/>
                  </a:lnTo>
                  <a:lnTo>
                    <a:pt x="0" y="177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467334" y="507637"/>
              <a:ext cx="4150095" cy="632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38"/>
                </a:lnSpc>
              </a:pPr>
              <a:r>
                <a:rPr lang="en-US" sz="2884">
                  <a:solidFill>
                    <a:srgbClr val="3D36A8"/>
                  </a:solidFill>
                  <a:latin typeface="Canva Sans Bold"/>
                </a:rPr>
                <a:t>OTHER PAGES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678052" y="-202103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804788" y="3608993"/>
            <a:ext cx="13454512" cy="5804320"/>
          </a:xfrm>
          <a:custGeom>
            <a:avLst/>
            <a:gdLst/>
            <a:ahLst/>
            <a:cxnLst/>
            <a:rect r="r" b="b" t="t" l="l"/>
            <a:pathLst>
              <a:path h="5804320" w="13454512">
                <a:moveTo>
                  <a:pt x="0" y="0"/>
                </a:moveTo>
                <a:lnTo>
                  <a:pt x="13454512" y="0"/>
                </a:lnTo>
                <a:lnTo>
                  <a:pt x="13454512" y="5804320"/>
                </a:lnTo>
                <a:lnTo>
                  <a:pt x="0" y="58043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355086" y="954366"/>
            <a:ext cx="4824867" cy="906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9"/>
              </a:lnSpc>
            </a:pPr>
            <a:r>
              <a:rPr lang="en-US" sz="5699">
                <a:solidFill>
                  <a:srgbClr val="3D36A8"/>
                </a:solidFill>
                <a:latin typeface="Agrandir Wide Heavy"/>
              </a:rPr>
              <a:t>RESULT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228600" y="801837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704281" y="3534814"/>
            <a:ext cx="19696562" cy="2335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46"/>
              </a:lnSpc>
            </a:pPr>
            <a:r>
              <a:rPr lang="en-US" sz="14446">
                <a:solidFill>
                  <a:srgbClr val="3D36A8"/>
                </a:solidFill>
                <a:latin typeface="Agrandir Wide Heavy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424401">
            <a:off x="4937414" y="8357760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71709" y="5122972"/>
            <a:ext cx="6344583" cy="746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85"/>
              </a:lnSpc>
            </a:pPr>
            <a:r>
              <a:rPr lang="en-US" sz="4346">
                <a:solidFill>
                  <a:srgbClr val="3D36A8"/>
                </a:solidFill>
                <a:latin typeface="Muli"/>
              </a:rPr>
              <a:t>For your attention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2330257">
            <a:off x="-10199620" y="-1608371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58458" y="8130886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17886" y="-640655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834275" y="1823048"/>
            <a:ext cx="6282909" cy="2120482"/>
          </a:xfrm>
          <a:custGeom>
            <a:avLst/>
            <a:gdLst/>
            <a:ahLst/>
            <a:cxnLst/>
            <a:rect r="r" b="b" t="t" l="l"/>
            <a:pathLst>
              <a:path h="2120482" w="6282909">
                <a:moveTo>
                  <a:pt x="0" y="0"/>
                </a:moveTo>
                <a:lnTo>
                  <a:pt x="6282909" y="0"/>
                </a:lnTo>
                <a:lnTo>
                  <a:pt x="6282909" y="2120482"/>
                </a:lnTo>
                <a:lnTo>
                  <a:pt x="0" y="21204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24401">
            <a:off x="-2436668" y="-6645801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1168798"/>
            <a:ext cx="8326661" cy="9736821"/>
          </a:xfrm>
          <a:custGeom>
            <a:avLst/>
            <a:gdLst/>
            <a:ahLst/>
            <a:cxnLst/>
            <a:rect r="r" b="b" t="t" l="l"/>
            <a:pathLst>
              <a:path h="9736821" w="8326661">
                <a:moveTo>
                  <a:pt x="0" y="0"/>
                </a:moveTo>
                <a:lnTo>
                  <a:pt x="8326661" y="0"/>
                </a:lnTo>
                <a:lnTo>
                  <a:pt x="8326661" y="9736821"/>
                </a:lnTo>
                <a:lnTo>
                  <a:pt x="0" y="973682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790" r="0" b="-379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409459" y="2122459"/>
            <a:ext cx="5258943" cy="1435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07"/>
              </a:lnSpc>
            </a:pPr>
            <a:r>
              <a:rPr lang="en-US" sz="8907">
                <a:solidFill>
                  <a:srgbClr val="3D36A8"/>
                </a:solidFill>
                <a:latin typeface="Agrandir Wide Heavy"/>
              </a:rPr>
              <a:t>FITHUB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27833" y="4153080"/>
            <a:ext cx="9127234" cy="470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24979" indent="-362489" lvl="1">
              <a:lnSpc>
                <a:spcPts val="4701"/>
              </a:lnSpc>
              <a:buFont typeface="Arial"/>
              <a:buChar char="•"/>
            </a:pPr>
            <a:r>
              <a:rPr lang="en-US" sz="3357">
                <a:solidFill>
                  <a:srgbClr val="3D36A8"/>
                </a:solidFill>
                <a:latin typeface="Muli"/>
              </a:rPr>
              <a:t>Fithub is an innovative online gym subscription management system designed to streamline the operations of traditional fitness centers.</a:t>
            </a:r>
          </a:p>
          <a:p>
            <a:pPr marL="724979" indent="-362489" lvl="1">
              <a:lnSpc>
                <a:spcPts val="4701"/>
              </a:lnSpc>
              <a:buFont typeface="Arial"/>
              <a:buChar char="•"/>
            </a:pPr>
            <a:r>
              <a:rPr lang="en-US" sz="3357">
                <a:solidFill>
                  <a:srgbClr val="3D36A8"/>
                </a:solidFill>
                <a:latin typeface="Muli"/>
              </a:rPr>
              <a:t>The platform provides a simple interface for easy sign-up, offering various subscription plans and seamless appointment booking.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06491">
            <a:off x="-10219392" y="-3723732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8"/>
                </a:lnTo>
                <a:lnTo>
                  <a:pt x="0" y="108037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24401">
            <a:off x="7890492" y="7010406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42483" y="1678132"/>
            <a:ext cx="9145127" cy="3086480"/>
          </a:xfrm>
          <a:custGeom>
            <a:avLst/>
            <a:gdLst/>
            <a:ahLst/>
            <a:cxnLst/>
            <a:rect r="r" b="b" t="t" l="l"/>
            <a:pathLst>
              <a:path h="3086480" w="9145127">
                <a:moveTo>
                  <a:pt x="0" y="0"/>
                </a:moveTo>
                <a:lnTo>
                  <a:pt x="9145127" y="0"/>
                </a:lnTo>
                <a:lnTo>
                  <a:pt x="9145127" y="3086480"/>
                </a:lnTo>
                <a:lnTo>
                  <a:pt x="0" y="30864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648536" y="1262495"/>
            <a:ext cx="8284709" cy="8229600"/>
          </a:xfrm>
          <a:custGeom>
            <a:avLst/>
            <a:gdLst/>
            <a:ahLst/>
            <a:cxnLst/>
            <a:rect r="r" b="b" t="t" l="l"/>
            <a:pathLst>
              <a:path h="8229600" w="8284709">
                <a:moveTo>
                  <a:pt x="0" y="0"/>
                </a:moveTo>
                <a:lnTo>
                  <a:pt x="8284709" y="0"/>
                </a:lnTo>
                <a:lnTo>
                  <a:pt x="828470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405" t="0" r="-4059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442483" y="2223941"/>
            <a:ext cx="8939520" cy="1928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62"/>
              </a:lnSpc>
            </a:pPr>
            <a:r>
              <a:rPr lang="en-US" sz="6662">
                <a:solidFill>
                  <a:srgbClr val="3D36A8"/>
                </a:solidFill>
                <a:latin typeface="Agrandir Wide Heavy"/>
              </a:rPr>
              <a:t>PROBLEM STATEMENT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85424" y="5000625"/>
            <a:ext cx="9773876" cy="5034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7537" indent="-343768" lvl="1">
              <a:lnSpc>
                <a:spcPts val="4458"/>
              </a:lnSpc>
              <a:buFont typeface="Arial"/>
              <a:buChar char="•"/>
            </a:pPr>
            <a:r>
              <a:rPr lang="en-US" sz="3184">
                <a:solidFill>
                  <a:srgbClr val="3D36A8"/>
                </a:solidFill>
                <a:latin typeface="Muli"/>
              </a:rPr>
              <a:t>Despite the growing demand for fitness services, traditional gym management systems often struggle to keep pace with evolving consumer expectations and operational challenges.</a:t>
            </a:r>
          </a:p>
          <a:p>
            <a:pPr marL="687537" indent="-343768" lvl="1">
              <a:lnSpc>
                <a:spcPts val="4458"/>
              </a:lnSpc>
              <a:buFont typeface="Arial"/>
              <a:buChar char="•"/>
            </a:pPr>
            <a:r>
              <a:rPr lang="en-US" sz="3184">
                <a:solidFill>
                  <a:srgbClr val="3D36A8"/>
                </a:solidFill>
                <a:latin typeface="Muli"/>
              </a:rPr>
              <a:t>Traditional gyms often handle membership registration, subscription management, and payment processing manually, leading to errors and inefficiencies.</a:t>
            </a:r>
          </a:p>
          <a:p>
            <a:pPr>
              <a:lnSpc>
                <a:spcPts val="445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58915" y="531375"/>
            <a:ext cx="8494680" cy="2866954"/>
          </a:xfrm>
          <a:custGeom>
            <a:avLst/>
            <a:gdLst/>
            <a:ahLst/>
            <a:cxnLst/>
            <a:rect r="r" b="b" t="t" l="l"/>
            <a:pathLst>
              <a:path h="2866954" w="8494680">
                <a:moveTo>
                  <a:pt x="0" y="0"/>
                </a:moveTo>
                <a:lnTo>
                  <a:pt x="8494679" y="0"/>
                </a:lnTo>
                <a:lnTo>
                  <a:pt x="8494679" y="2866954"/>
                </a:lnTo>
                <a:lnTo>
                  <a:pt x="0" y="28669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727055" y="8130886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856357" y="-3086100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001475" y="3729599"/>
            <a:ext cx="14257825" cy="1893225"/>
            <a:chOff x="0" y="0"/>
            <a:chExt cx="4729998" cy="62807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729998" cy="628073"/>
            </a:xfrm>
            <a:custGeom>
              <a:avLst/>
              <a:gdLst/>
              <a:ahLst/>
              <a:cxnLst/>
              <a:rect r="r" b="b" t="t" l="l"/>
              <a:pathLst>
                <a:path h="628073" w="4729998">
                  <a:moveTo>
                    <a:pt x="27693" y="0"/>
                  </a:moveTo>
                  <a:lnTo>
                    <a:pt x="4702305" y="0"/>
                  </a:lnTo>
                  <a:cubicBezTo>
                    <a:pt x="4709650" y="0"/>
                    <a:pt x="4716693" y="2918"/>
                    <a:pt x="4721887" y="8111"/>
                  </a:cubicBezTo>
                  <a:cubicBezTo>
                    <a:pt x="4727080" y="13304"/>
                    <a:pt x="4729998" y="20348"/>
                    <a:pt x="4729998" y="27693"/>
                  </a:cubicBezTo>
                  <a:lnTo>
                    <a:pt x="4729998" y="600380"/>
                  </a:lnTo>
                  <a:cubicBezTo>
                    <a:pt x="4729998" y="607725"/>
                    <a:pt x="4727080" y="614768"/>
                    <a:pt x="4721887" y="619962"/>
                  </a:cubicBezTo>
                  <a:cubicBezTo>
                    <a:pt x="4716693" y="625155"/>
                    <a:pt x="4709650" y="628073"/>
                    <a:pt x="4702305" y="628073"/>
                  </a:cubicBezTo>
                  <a:lnTo>
                    <a:pt x="27693" y="628073"/>
                  </a:lnTo>
                  <a:cubicBezTo>
                    <a:pt x="20348" y="628073"/>
                    <a:pt x="13304" y="625155"/>
                    <a:pt x="8111" y="619962"/>
                  </a:cubicBezTo>
                  <a:cubicBezTo>
                    <a:pt x="2918" y="614768"/>
                    <a:pt x="0" y="607725"/>
                    <a:pt x="0" y="600380"/>
                  </a:cubicBezTo>
                  <a:lnTo>
                    <a:pt x="0" y="27693"/>
                  </a:lnTo>
                  <a:cubicBezTo>
                    <a:pt x="0" y="20348"/>
                    <a:pt x="2918" y="13304"/>
                    <a:pt x="8111" y="8111"/>
                  </a:cubicBezTo>
                  <a:cubicBezTo>
                    <a:pt x="13304" y="2918"/>
                    <a:pt x="20348" y="0"/>
                    <a:pt x="27693" y="0"/>
                  </a:cubicBezTo>
                  <a:close/>
                </a:path>
              </a:pathLst>
            </a:custGeom>
            <a:solidFill>
              <a:srgbClr val="EFEC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729998" cy="675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957388" y="3632124"/>
            <a:ext cx="2088175" cy="208817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ECFF"/>
            </a:solidFill>
            <a:ln w="38100" cap="sq">
              <a:solidFill>
                <a:srgbClr val="E3DEFD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469502" y="847416"/>
            <a:ext cx="10000627" cy="2158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sz="7453">
                <a:solidFill>
                  <a:srgbClr val="3D36A8"/>
                </a:solidFill>
                <a:latin typeface="Agrandir Wide Heavy"/>
              </a:rPr>
              <a:t>PROJECT GOALS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2934367" y="6446424"/>
            <a:ext cx="14037746" cy="1893225"/>
            <a:chOff x="0" y="0"/>
            <a:chExt cx="4656987" cy="62807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656987" cy="628073"/>
            </a:xfrm>
            <a:custGeom>
              <a:avLst/>
              <a:gdLst/>
              <a:ahLst/>
              <a:cxnLst/>
              <a:rect r="r" b="b" t="t" l="l"/>
              <a:pathLst>
                <a:path h="628073" w="4656987">
                  <a:moveTo>
                    <a:pt x="28127" y="0"/>
                  </a:moveTo>
                  <a:lnTo>
                    <a:pt x="4628860" y="0"/>
                  </a:lnTo>
                  <a:cubicBezTo>
                    <a:pt x="4644394" y="0"/>
                    <a:pt x="4656987" y="12593"/>
                    <a:pt x="4656987" y="28127"/>
                  </a:cubicBezTo>
                  <a:lnTo>
                    <a:pt x="4656987" y="599946"/>
                  </a:lnTo>
                  <a:cubicBezTo>
                    <a:pt x="4656987" y="607406"/>
                    <a:pt x="4654024" y="614560"/>
                    <a:pt x="4648749" y="619835"/>
                  </a:cubicBezTo>
                  <a:cubicBezTo>
                    <a:pt x="4643474" y="625109"/>
                    <a:pt x="4636320" y="628073"/>
                    <a:pt x="4628860" y="628073"/>
                  </a:cubicBezTo>
                  <a:lnTo>
                    <a:pt x="28127" y="628073"/>
                  </a:lnTo>
                  <a:cubicBezTo>
                    <a:pt x="12593" y="628073"/>
                    <a:pt x="0" y="615480"/>
                    <a:pt x="0" y="599946"/>
                  </a:cubicBezTo>
                  <a:lnTo>
                    <a:pt x="0" y="28127"/>
                  </a:lnTo>
                  <a:cubicBezTo>
                    <a:pt x="0" y="20667"/>
                    <a:pt x="2963" y="13513"/>
                    <a:pt x="8238" y="8238"/>
                  </a:cubicBezTo>
                  <a:cubicBezTo>
                    <a:pt x="13513" y="2963"/>
                    <a:pt x="20667" y="0"/>
                    <a:pt x="28127" y="0"/>
                  </a:cubicBezTo>
                  <a:close/>
                </a:path>
              </a:pathLst>
            </a:custGeom>
            <a:solidFill>
              <a:srgbClr val="FFF0F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4656987" cy="675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890279" y="6348949"/>
            <a:ext cx="2088175" cy="2088175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0FA"/>
            </a:solidFill>
            <a:ln w="38100" cap="sq">
              <a:solidFill>
                <a:srgbClr val="FDDEF2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610019" y="4109439"/>
            <a:ext cx="2648695" cy="121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sz="7453">
                <a:solidFill>
                  <a:srgbClr val="3D36A8"/>
                </a:solidFill>
                <a:latin typeface="Agrandir Wide Heavy"/>
              </a:rPr>
              <a:t>01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10019" y="6767004"/>
            <a:ext cx="2648695" cy="121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sz="7453">
                <a:solidFill>
                  <a:srgbClr val="BB5F9A"/>
                </a:solidFill>
                <a:latin typeface="Agrandir Wide Heavy"/>
              </a:rPr>
              <a:t>02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258714" y="3988489"/>
            <a:ext cx="11962040" cy="1327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74"/>
              </a:lnSpc>
            </a:pPr>
            <a:r>
              <a:rPr lang="en-US" sz="2552">
                <a:solidFill>
                  <a:srgbClr val="3D36A8"/>
                </a:solidFill>
                <a:latin typeface="Muli"/>
              </a:rPr>
              <a:t>Develop a user-friendly online platform with intuitive navigation and seamless functionality for gym members and administrators, streamlining subscription management and appointment scheduling.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469502" y="6651276"/>
            <a:ext cx="11962040" cy="1327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74"/>
              </a:lnSpc>
            </a:pPr>
            <a:r>
              <a:rPr lang="en-US" sz="2552">
                <a:solidFill>
                  <a:srgbClr val="BB5F9A"/>
                </a:solidFill>
                <a:latin typeface="Muli"/>
              </a:rPr>
              <a:t>Automate membership processes and centralize data management to enhance operational efficiency, improve data accuracy, and facilitate informed decision-making by administrators, ultimately optimizing gym performance.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6985794" y="6075224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06491">
            <a:off x="10091085" y="-10463727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9"/>
                </a:lnTo>
                <a:lnTo>
                  <a:pt x="0" y="10803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1430" y="583633"/>
            <a:ext cx="7314508" cy="2468647"/>
          </a:xfrm>
          <a:custGeom>
            <a:avLst/>
            <a:gdLst/>
            <a:ahLst/>
            <a:cxnLst/>
            <a:rect r="r" b="b" t="t" l="l"/>
            <a:pathLst>
              <a:path h="2468647" w="7314508">
                <a:moveTo>
                  <a:pt x="0" y="0"/>
                </a:moveTo>
                <a:lnTo>
                  <a:pt x="7314508" y="0"/>
                </a:lnTo>
                <a:lnTo>
                  <a:pt x="7314508" y="2468647"/>
                </a:lnTo>
                <a:lnTo>
                  <a:pt x="0" y="24686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35020" y="3418127"/>
            <a:ext cx="10758664" cy="1725373"/>
            <a:chOff x="0" y="0"/>
            <a:chExt cx="2717710" cy="4358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17710" cy="435841"/>
            </a:xfrm>
            <a:custGeom>
              <a:avLst/>
              <a:gdLst/>
              <a:ahLst/>
              <a:cxnLst/>
              <a:rect r="r" b="b" t="t" l="l"/>
              <a:pathLst>
                <a:path h="435841" w="2717710">
                  <a:moveTo>
                    <a:pt x="36700" y="0"/>
                  </a:moveTo>
                  <a:lnTo>
                    <a:pt x="2681010" y="0"/>
                  </a:lnTo>
                  <a:cubicBezTo>
                    <a:pt x="2701279" y="0"/>
                    <a:pt x="2717710" y="16431"/>
                    <a:pt x="2717710" y="36700"/>
                  </a:cubicBezTo>
                  <a:lnTo>
                    <a:pt x="2717710" y="399141"/>
                  </a:lnTo>
                  <a:cubicBezTo>
                    <a:pt x="2717710" y="419410"/>
                    <a:pt x="2701279" y="435841"/>
                    <a:pt x="2681010" y="435841"/>
                  </a:cubicBezTo>
                  <a:lnTo>
                    <a:pt x="36700" y="435841"/>
                  </a:lnTo>
                  <a:cubicBezTo>
                    <a:pt x="16431" y="435841"/>
                    <a:pt x="0" y="419410"/>
                    <a:pt x="0" y="399141"/>
                  </a:cubicBezTo>
                  <a:lnTo>
                    <a:pt x="0" y="36700"/>
                  </a:lnTo>
                  <a:cubicBezTo>
                    <a:pt x="0" y="16431"/>
                    <a:pt x="16431" y="0"/>
                    <a:pt x="36700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717710" cy="4834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35020" y="5311004"/>
            <a:ext cx="10758664" cy="1725373"/>
            <a:chOff x="0" y="0"/>
            <a:chExt cx="2717710" cy="43584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17710" cy="435841"/>
            </a:xfrm>
            <a:custGeom>
              <a:avLst/>
              <a:gdLst/>
              <a:ahLst/>
              <a:cxnLst/>
              <a:rect r="r" b="b" t="t" l="l"/>
              <a:pathLst>
                <a:path h="435841" w="2717710">
                  <a:moveTo>
                    <a:pt x="36700" y="0"/>
                  </a:moveTo>
                  <a:lnTo>
                    <a:pt x="2681010" y="0"/>
                  </a:lnTo>
                  <a:cubicBezTo>
                    <a:pt x="2701279" y="0"/>
                    <a:pt x="2717710" y="16431"/>
                    <a:pt x="2717710" y="36700"/>
                  </a:cubicBezTo>
                  <a:lnTo>
                    <a:pt x="2717710" y="399141"/>
                  </a:lnTo>
                  <a:cubicBezTo>
                    <a:pt x="2717710" y="419410"/>
                    <a:pt x="2701279" y="435841"/>
                    <a:pt x="2681010" y="435841"/>
                  </a:cubicBezTo>
                  <a:lnTo>
                    <a:pt x="36700" y="435841"/>
                  </a:lnTo>
                  <a:cubicBezTo>
                    <a:pt x="16431" y="435841"/>
                    <a:pt x="0" y="419410"/>
                    <a:pt x="0" y="399141"/>
                  </a:cubicBezTo>
                  <a:lnTo>
                    <a:pt x="0" y="36700"/>
                  </a:lnTo>
                  <a:cubicBezTo>
                    <a:pt x="0" y="16431"/>
                    <a:pt x="16431" y="0"/>
                    <a:pt x="36700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717710" cy="4834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35020" y="7207827"/>
            <a:ext cx="10758664" cy="1725373"/>
            <a:chOff x="0" y="0"/>
            <a:chExt cx="2717710" cy="43584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717710" cy="435841"/>
            </a:xfrm>
            <a:custGeom>
              <a:avLst/>
              <a:gdLst/>
              <a:ahLst/>
              <a:cxnLst/>
              <a:rect r="r" b="b" t="t" l="l"/>
              <a:pathLst>
                <a:path h="435841" w="2717710">
                  <a:moveTo>
                    <a:pt x="36700" y="0"/>
                  </a:moveTo>
                  <a:lnTo>
                    <a:pt x="2681010" y="0"/>
                  </a:lnTo>
                  <a:cubicBezTo>
                    <a:pt x="2701279" y="0"/>
                    <a:pt x="2717710" y="16431"/>
                    <a:pt x="2717710" y="36700"/>
                  </a:cubicBezTo>
                  <a:lnTo>
                    <a:pt x="2717710" y="399141"/>
                  </a:lnTo>
                  <a:cubicBezTo>
                    <a:pt x="2717710" y="419410"/>
                    <a:pt x="2701279" y="435841"/>
                    <a:pt x="2681010" y="435841"/>
                  </a:cubicBezTo>
                  <a:lnTo>
                    <a:pt x="36700" y="435841"/>
                  </a:lnTo>
                  <a:cubicBezTo>
                    <a:pt x="16431" y="435841"/>
                    <a:pt x="0" y="419410"/>
                    <a:pt x="0" y="399141"/>
                  </a:cubicBezTo>
                  <a:lnTo>
                    <a:pt x="0" y="36700"/>
                  </a:lnTo>
                  <a:cubicBezTo>
                    <a:pt x="0" y="16431"/>
                    <a:pt x="16431" y="0"/>
                    <a:pt x="36700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2717710" cy="4834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3522702" y="2223655"/>
            <a:ext cx="6673096" cy="8229600"/>
          </a:xfrm>
          <a:custGeom>
            <a:avLst/>
            <a:gdLst/>
            <a:ahLst/>
            <a:cxnLst/>
            <a:rect r="r" b="b" t="t" l="l"/>
            <a:pathLst>
              <a:path h="8229600" w="6673096">
                <a:moveTo>
                  <a:pt x="0" y="0"/>
                </a:moveTo>
                <a:lnTo>
                  <a:pt x="6673096" y="0"/>
                </a:lnTo>
                <a:lnTo>
                  <a:pt x="66730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-271282" y="1173849"/>
            <a:ext cx="9999931" cy="121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2"/>
              </a:lnSpc>
            </a:pPr>
            <a:r>
              <a:rPr lang="en-US" sz="7452">
                <a:solidFill>
                  <a:srgbClr val="3D36A8"/>
                </a:solidFill>
                <a:latin typeface="Agrandir Wide Heavy"/>
              </a:rPr>
              <a:t>PROCESS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44948" y="3002863"/>
            <a:ext cx="9938809" cy="2507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39"/>
              </a:lnSpc>
            </a:pPr>
          </a:p>
          <a:p>
            <a:pPr>
              <a:lnSpc>
                <a:spcPts val="4039"/>
              </a:lnSpc>
            </a:pPr>
            <a:r>
              <a:rPr lang="en-US" sz="2885">
                <a:solidFill>
                  <a:srgbClr val="3D36A8"/>
                </a:solidFill>
                <a:latin typeface="Muli Bold"/>
              </a:rPr>
              <a:t>Designing</a:t>
            </a:r>
            <a:r>
              <a:rPr lang="en-US" sz="2885">
                <a:solidFill>
                  <a:srgbClr val="3D36A8"/>
                </a:solidFill>
                <a:latin typeface="Muli"/>
              </a:rPr>
              <a:t>: Utilizing Figma to create the user interface design, ensuring a visually appealing and intuitive layout for the mobile app.</a:t>
            </a:r>
          </a:p>
          <a:p>
            <a:pPr>
              <a:lnSpc>
                <a:spcPts val="4039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644948" y="5400565"/>
            <a:ext cx="9938809" cy="1498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39"/>
              </a:lnSpc>
            </a:pPr>
            <a:r>
              <a:rPr lang="en-US" sz="2885">
                <a:solidFill>
                  <a:srgbClr val="BB5F9A"/>
                </a:solidFill>
                <a:latin typeface="Muli Bold"/>
              </a:rPr>
              <a:t>Coding</a:t>
            </a:r>
            <a:r>
              <a:rPr lang="en-US" sz="2885">
                <a:solidFill>
                  <a:srgbClr val="BB5F9A"/>
                </a:solidFill>
                <a:latin typeface="Muli"/>
              </a:rPr>
              <a:t>: Progressing to the coding phase, implementing functionalities and features in CSS, HTML, and JavaScript based on the designed UI specifications.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44948" y="7297388"/>
            <a:ext cx="9938809" cy="1498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39"/>
              </a:lnSpc>
            </a:pPr>
            <a:r>
              <a:rPr lang="en-US" sz="2885">
                <a:solidFill>
                  <a:srgbClr val="3D36A8"/>
                </a:solidFill>
                <a:latin typeface="Muli Bold"/>
              </a:rPr>
              <a:t>Testing and Deployment</a:t>
            </a:r>
            <a:r>
              <a:rPr lang="en-US" sz="2885">
                <a:solidFill>
                  <a:srgbClr val="3D36A8"/>
                </a:solidFill>
                <a:latin typeface="Muli"/>
              </a:rPr>
              <a:t>: Conducting thorough testing and seamlessly deploying the website to ensure optimal performance,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55123" y="414884"/>
            <a:ext cx="6024795" cy="2033368"/>
          </a:xfrm>
          <a:custGeom>
            <a:avLst/>
            <a:gdLst/>
            <a:ahLst/>
            <a:cxnLst/>
            <a:rect r="r" b="b" t="t" l="l"/>
            <a:pathLst>
              <a:path h="2033368" w="6024795">
                <a:moveTo>
                  <a:pt x="0" y="0"/>
                </a:moveTo>
                <a:lnTo>
                  <a:pt x="6024794" y="0"/>
                </a:lnTo>
                <a:lnTo>
                  <a:pt x="6024794" y="2033368"/>
                </a:lnTo>
                <a:lnTo>
                  <a:pt x="0" y="203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2203" y="2448252"/>
            <a:ext cx="2937354" cy="951352"/>
            <a:chOff x="0" y="0"/>
            <a:chExt cx="3916472" cy="12684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916472" cy="1268469"/>
            </a:xfrm>
            <a:custGeom>
              <a:avLst/>
              <a:gdLst/>
              <a:ahLst/>
              <a:cxnLst/>
              <a:rect r="r" b="b" t="t" l="l"/>
              <a:pathLst>
                <a:path h="1268469" w="3916472">
                  <a:moveTo>
                    <a:pt x="0" y="0"/>
                  </a:moveTo>
                  <a:lnTo>
                    <a:pt x="3916472" y="0"/>
                  </a:lnTo>
                  <a:lnTo>
                    <a:pt x="3916472" y="1268469"/>
                  </a:lnTo>
                  <a:lnTo>
                    <a:pt x="0" y="12684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102" r="0" b="-2102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348309" y="281792"/>
              <a:ext cx="3093112" cy="5792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18"/>
                </a:lnSpc>
              </a:pPr>
              <a:r>
                <a:rPr lang="en-US" sz="2584">
                  <a:solidFill>
                    <a:srgbClr val="3D36A8"/>
                  </a:solidFill>
                  <a:latin typeface="Canva Sans Bold"/>
                </a:rPr>
                <a:t>ER DIAGRAM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926173" y="2943930"/>
            <a:ext cx="10435654" cy="6609247"/>
          </a:xfrm>
          <a:custGeom>
            <a:avLst/>
            <a:gdLst/>
            <a:ahLst/>
            <a:cxnLst/>
            <a:rect r="r" b="b" t="t" l="l"/>
            <a:pathLst>
              <a:path h="6609247" w="10435654">
                <a:moveTo>
                  <a:pt x="0" y="0"/>
                </a:moveTo>
                <a:lnTo>
                  <a:pt x="10435654" y="0"/>
                </a:lnTo>
                <a:lnTo>
                  <a:pt x="10435654" y="6609248"/>
                </a:lnTo>
                <a:lnTo>
                  <a:pt x="0" y="6609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678052" y="-202103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337955" y="7117773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355086" y="1022946"/>
            <a:ext cx="4824867" cy="769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z="4799">
                <a:solidFill>
                  <a:srgbClr val="3D36A8"/>
                </a:solidFill>
                <a:latin typeface="Agrandir Wide Heavy"/>
              </a:rPr>
              <a:t>STRUCTURE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55123" y="414884"/>
            <a:ext cx="6024795" cy="2033368"/>
          </a:xfrm>
          <a:custGeom>
            <a:avLst/>
            <a:gdLst/>
            <a:ahLst/>
            <a:cxnLst/>
            <a:rect r="r" b="b" t="t" l="l"/>
            <a:pathLst>
              <a:path h="2033368" w="6024795">
                <a:moveTo>
                  <a:pt x="0" y="0"/>
                </a:moveTo>
                <a:lnTo>
                  <a:pt x="6024794" y="0"/>
                </a:lnTo>
                <a:lnTo>
                  <a:pt x="6024794" y="2033368"/>
                </a:lnTo>
                <a:lnTo>
                  <a:pt x="0" y="203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2203" y="2448252"/>
            <a:ext cx="3486580" cy="967862"/>
            <a:chOff x="0" y="0"/>
            <a:chExt cx="4648774" cy="129048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648774" cy="1290483"/>
            </a:xfrm>
            <a:custGeom>
              <a:avLst/>
              <a:gdLst/>
              <a:ahLst/>
              <a:cxnLst/>
              <a:rect r="r" b="b" t="t" l="l"/>
              <a:pathLst>
                <a:path h="1290483" w="4648774">
                  <a:moveTo>
                    <a:pt x="0" y="0"/>
                  </a:moveTo>
                  <a:lnTo>
                    <a:pt x="4648774" y="0"/>
                  </a:lnTo>
                  <a:lnTo>
                    <a:pt x="4648774" y="1290483"/>
                  </a:lnTo>
                  <a:lnTo>
                    <a:pt x="0" y="1290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0789" r="0" b="-10789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413436" y="281792"/>
              <a:ext cx="3671461" cy="601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58"/>
                </a:lnSpc>
              </a:pPr>
              <a:r>
                <a:rPr lang="en-US" sz="2684">
                  <a:solidFill>
                    <a:srgbClr val="3D36A8"/>
                  </a:solidFill>
                  <a:latin typeface="Canva Sans Bold"/>
                </a:rPr>
                <a:t>DFD DIAGRAM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926173" y="2943930"/>
            <a:ext cx="10435654" cy="6609247"/>
          </a:xfrm>
          <a:custGeom>
            <a:avLst/>
            <a:gdLst/>
            <a:ahLst/>
            <a:cxnLst/>
            <a:rect r="r" b="b" t="t" l="l"/>
            <a:pathLst>
              <a:path h="6609247" w="10435654">
                <a:moveTo>
                  <a:pt x="0" y="0"/>
                </a:moveTo>
                <a:lnTo>
                  <a:pt x="10435654" y="0"/>
                </a:lnTo>
                <a:lnTo>
                  <a:pt x="10435654" y="6609248"/>
                </a:lnTo>
                <a:lnTo>
                  <a:pt x="0" y="6609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350" r="0" b="-235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678052" y="-202103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337955" y="7117773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355086" y="1022946"/>
            <a:ext cx="4824867" cy="769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z="4799">
                <a:solidFill>
                  <a:srgbClr val="3D36A8"/>
                </a:solidFill>
                <a:latin typeface="Agrandir Wide Heavy"/>
              </a:rPr>
              <a:t>STRUCTURE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55123" y="414884"/>
            <a:ext cx="6024795" cy="2033368"/>
          </a:xfrm>
          <a:custGeom>
            <a:avLst/>
            <a:gdLst/>
            <a:ahLst/>
            <a:cxnLst/>
            <a:rect r="r" b="b" t="t" l="l"/>
            <a:pathLst>
              <a:path h="2033368" w="6024795">
                <a:moveTo>
                  <a:pt x="0" y="0"/>
                </a:moveTo>
                <a:lnTo>
                  <a:pt x="6024794" y="0"/>
                </a:lnTo>
                <a:lnTo>
                  <a:pt x="6024794" y="2033368"/>
                </a:lnTo>
                <a:lnTo>
                  <a:pt x="0" y="203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2203" y="2278868"/>
            <a:ext cx="3941112" cy="1330125"/>
            <a:chOff x="0" y="0"/>
            <a:chExt cx="5254816" cy="17735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54816" cy="1773500"/>
            </a:xfrm>
            <a:custGeom>
              <a:avLst/>
              <a:gdLst/>
              <a:ahLst/>
              <a:cxnLst/>
              <a:rect r="r" b="b" t="t" l="l"/>
              <a:pathLst>
                <a:path h="1773500" w="5254816">
                  <a:moveTo>
                    <a:pt x="0" y="0"/>
                  </a:moveTo>
                  <a:lnTo>
                    <a:pt x="5254816" y="0"/>
                  </a:lnTo>
                  <a:lnTo>
                    <a:pt x="5254816" y="1773500"/>
                  </a:lnTo>
                  <a:lnTo>
                    <a:pt x="0" y="177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467334" y="507637"/>
              <a:ext cx="4150095" cy="632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38"/>
                </a:lnSpc>
              </a:pPr>
              <a:r>
                <a:rPr lang="en-US" sz="2884">
                  <a:solidFill>
                    <a:srgbClr val="3D36A8"/>
                  </a:solidFill>
                  <a:latin typeface="Canva Sans Bold"/>
                </a:rPr>
                <a:t>LANDING PAGE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678052" y="-202103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337955" y="7117773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052787" y="4030159"/>
            <a:ext cx="13429467" cy="5812330"/>
          </a:xfrm>
          <a:custGeom>
            <a:avLst/>
            <a:gdLst/>
            <a:ahLst/>
            <a:cxnLst/>
            <a:rect r="r" b="b" t="t" l="l"/>
            <a:pathLst>
              <a:path h="5812330" w="13429467">
                <a:moveTo>
                  <a:pt x="0" y="0"/>
                </a:moveTo>
                <a:lnTo>
                  <a:pt x="13429466" y="0"/>
                </a:lnTo>
                <a:lnTo>
                  <a:pt x="13429466" y="5812330"/>
                </a:lnTo>
                <a:lnTo>
                  <a:pt x="0" y="58123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355086" y="954366"/>
            <a:ext cx="4824867" cy="906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9"/>
              </a:lnSpc>
            </a:pPr>
            <a:r>
              <a:rPr lang="en-US" sz="5699">
                <a:solidFill>
                  <a:srgbClr val="3D36A8"/>
                </a:solidFill>
                <a:latin typeface="Agrandir Wide Heavy"/>
              </a:rPr>
              <a:t>RESULT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55123" y="414884"/>
            <a:ext cx="6024795" cy="2033368"/>
          </a:xfrm>
          <a:custGeom>
            <a:avLst/>
            <a:gdLst/>
            <a:ahLst/>
            <a:cxnLst/>
            <a:rect r="r" b="b" t="t" l="l"/>
            <a:pathLst>
              <a:path h="2033368" w="6024795">
                <a:moveTo>
                  <a:pt x="0" y="0"/>
                </a:moveTo>
                <a:lnTo>
                  <a:pt x="6024794" y="0"/>
                </a:lnTo>
                <a:lnTo>
                  <a:pt x="6024794" y="2033368"/>
                </a:lnTo>
                <a:lnTo>
                  <a:pt x="0" y="203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2203" y="2278868"/>
            <a:ext cx="3941112" cy="1330125"/>
            <a:chOff x="0" y="0"/>
            <a:chExt cx="5254816" cy="17735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54816" cy="1773500"/>
            </a:xfrm>
            <a:custGeom>
              <a:avLst/>
              <a:gdLst/>
              <a:ahLst/>
              <a:cxnLst/>
              <a:rect r="r" b="b" t="t" l="l"/>
              <a:pathLst>
                <a:path h="1773500" w="5254816">
                  <a:moveTo>
                    <a:pt x="0" y="0"/>
                  </a:moveTo>
                  <a:lnTo>
                    <a:pt x="5254816" y="0"/>
                  </a:lnTo>
                  <a:lnTo>
                    <a:pt x="5254816" y="1773500"/>
                  </a:lnTo>
                  <a:lnTo>
                    <a:pt x="0" y="177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467334" y="507637"/>
              <a:ext cx="4150095" cy="632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38"/>
                </a:lnSpc>
              </a:pPr>
              <a:r>
                <a:rPr lang="en-US" sz="2884">
                  <a:solidFill>
                    <a:srgbClr val="3D36A8"/>
                  </a:solidFill>
                  <a:latin typeface="Canva Sans Bold"/>
                </a:rPr>
                <a:t>lOGIN PAGE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678052" y="-202103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337955" y="7117773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275283" y="3269367"/>
            <a:ext cx="7737435" cy="6506881"/>
          </a:xfrm>
          <a:custGeom>
            <a:avLst/>
            <a:gdLst/>
            <a:ahLst/>
            <a:cxnLst/>
            <a:rect r="r" b="b" t="t" l="l"/>
            <a:pathLst>
              <a:path h="6506881" w="7737435">
                <a:moveTo>
                  <a:pt x="0" y="0"/>
                </a:moveTo>
                <a:lnTo>
                  <a:pt x="7737434" y="0"/>
                </a:lnTo>
                <a:lnTo>
                  <a:pt x="7737434" y="6506882"/>
                </a:lnTo>
                <a:lnTo>
                  <a:pt x="0" y="65068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355086" y="954366"/>
            <a:ext cx="4824867" cy="906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9"/>
              </a:lnSpc>
            </a:pPr>
            <a:r>
              <a:rPr lang="en-US" sz="5699">
                <a:solidFill>
                  <a:srgbClr val="3D36A8"/>
                </a:solidFill>
                <a:latin typeface="Agrandir Wide Heavy"/>
              </a:rPr>
              <a:t>RESULT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DAGCy1HjTCQ</dc:identifier>
  <dcterms:modified xsi:type="dcterms:W3CDTF">2011-08-01T06:04:30Z</dcterms:modified>
  <cp:revision>1</cp:revision>
  <dc:title>Purple 3d Futuristic Group Project Presentation</dc:title>
</cp:coreProperties>
</file>

<file path=docProps/thumbnail.jpeg>
</file>